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1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0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1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3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5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579-50A4-4A73-A0E3-BF8C21BAFF73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DCE5-7539-4BE4-9656-81589A9DD3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1"/>
            <a:ext cx="15525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9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en-GB" b="1" dirty="0" smtClean="0"/>
              <a:t>Choice &amp; Balance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0456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Fran Bryden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(English, 1982-85)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Andy\Pictures\img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r="19851" b="51621"/>
          <a:stretch/>
        </p:blipFill>
        <p:spPr bwMode="auto">
          <a:xfrm>
            <a:off x="5641934" y="3428999"/>
            <a:ext cx="3019257" cy="31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999"/>
            <a:ext cx="3472185" cy="313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9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Don’t worry, be happy…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Do you have a problem in your life?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289532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Then don’t worry.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733256"/>
            <a:ext cx="421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do something about it?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5567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71356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57332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14566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No.</a:t>
            </a:r>
            <a:endParaRPr lang="en-GB" sz="2400" dirty="0"/>
          </a:p>
        </p:txBody>
      </p:sp>
      <p:cxnSp>
        <p:nvCxnSpPr>
          <p:cNvPr id="8" name="Straight Arrow Connector 7"/>
          <p:cNvCxnSpPr>
            <a:stCxn id="3" idx="3"/>
            <a:endCxn id="4" idx="1"/>
          </p:cNvCxnSpPr>
          <p:nvPr/>
        </p:nvCxnSpPr>
        <p:spPr>
          <a:xfrm>
            <a:off x="5436096" y="1787625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5616" y="2018457"/>
            <a:ext cx="0" cy="1695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4145667"/>
            <a:ext cx="0" cy="15875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10" idx="1"/>
          </p:cNvCxnSpPr>
          <p:nvPr/>
        </p:nvCxnSpPr>
        <p:spPr>
          <a:xfrm>
            <a:off x="4896036" y="5964089"/>
            <a:ext cx="18362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88024" y="4581128"/>
            <a:ext cx="0" cy="13567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88024" y="3438710"/>
            <a:ext cx="0" cy="7069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92080" y="2018457"/>
            <a:ext cx="1440160" cy="8768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436096" y="3356992"/>
            <a:ext cx="1512168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Don’t worry, be happy…</a:t>
            </a:r>
            <a:endParaRPr lang="en-GB" sz="3600" dirty="0"/>
          </a:p>
        </p:txBody>
      </p:sp>
      <p:sp>
        <p:nvSpPr>
          <p:cNvPr id="3" name="Cloud Callout 2"/>
          <p:cNvSpPr/>
          <p:nvPr/>
        </p:nvSpPr>
        <p:spPr>
          <a:xfrm>
            <a:off x="3851920" y="903005"/>
            <a:ext cx="3672408" cy="2160240"/>
          </a:xfrm>
          <a:prstGeom prst="cloudCallout">
            <a:avLst>
              <a:gd name="adj1" fmla="val -97506"/>
              <a:gd name="adj2" fmla="val -120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“Listen to your instincts”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39552" y="4448165"/>
            <a:ext cx="3672408" cy="2160240"/>
          </a:xfrm>
          <a:prstGeom prst="cloudCallout">
            <a:avLst>
              <a:gd name="adj1" fmla="val -33084"/>
              <a:gd name="adj2" fmla="val -121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“You’ve got nothing to prove…”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9992" y="3368045"/>
            <a:ext cx="3672408" cy="2160240"/>
          </a:xfrm>
          <a:prstGeom prst="cloudCallout">
            <a:avLst>
              <a:gd name="adj1" fmla="val -109758"/>
              <a:gd name="adj2" fmla="val -792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“Don’t compromise on your happiness”</a:t>
            </a:r>
            <a:endParaRPr lang="en-GB" sz="26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0906" y="1268760"/>
            <a:ext cx="1708806" cy="1440160"/>
            <a:chOff x="683568" y="1556792"/>
            <a:chExt cx="7488832" cy="5076908"/>
          </a:xfrm>
        </p:grpSpPr>
        <p:sp>
          <p:nvSpPr>
            <p:cNvPr id="8" name="TextBox 7"/>
            <p:cNvSpPr txBox="1"/>
            <p:nvPr/>
          </p:nvSpPr>
          <p:spPr>
            <a:xfrm>
              <a:off x="683568" y="1556792"/>
              <a:ext cx="4752530" cy="64317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Do you have a problem in your life?</a:t>
              </a:r>
              <a:endParaRPr lang="en-GB" sz="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5856" y="2895326"/>
              <a:ext cx="3672406" cy="64317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Then don’t worry.</a:t>
              </a:r>
              <a:endParaRPr lang="en-GB" sz="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568" y="5733255"/>
              <a:ext cx="4212468" cy="90044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Can you do something about it?</a:t>
              </a:r>
              <a:endParaRPr lang="en-GB" sz="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6216" y="1556792"/>
              <a:ext cx="1440161" cy="64317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No.</a:t>
              </a:r>
              <a:endParaRPr lang="en-GB" sz="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582" y="3713561"/>
              <a:ext cx="1440161" cy="64317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Yes.</a:t>
              </a:r>
              <a:endParaRPr lang="en-GB" sz="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2239" y="5733255"/>
              <a:ext cx="1440161" cy="64317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Yes.</a:t>
              </a:r>
              <a:endParaRPr lang="en-GB" sz="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1998" y="4145665"/>
              <a:ext cx="1440161" cy="64317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No.</a:t>
              </a:r>
              <a:endParaRPr lang="en-GB" sz="400" dirty="0"/>
            </a:p>
          </p:txBody>
        </p:sp>
        <p:cxnSp>
          <p:nvCxnSpPr>
            <p:cNvPr id="15" name="Straight Arrow Connector 14"/>
            <p:cNvCxnSpPr>
              <a:stCxn id="8" idx="3"/>
              <a:endCxn id="11" idx="1"/>
            </p:cNvCxnSpPr>
            <p:nvPr/>
          </p:nvCxnSpPr>
          <p:spPr>
            <a:xfrm>
              <a:off x="5436098" y="1878378"/>
              <a:ext cx="1080118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15616" y="2018457"/>
              <a:ext cx="0" cy="169510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15616" y="4145667"/>
              <a:ext cx="0" cy="158758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3"/>
              <a:endCxn id="13" idx="1"/>
            </p:cNvCxnSpPr>
            <p:nvPr/>
          </p:nvCxnSpPr>
          <p:spPr>
            <a:xfrm flipV="1">
              <a:off x="4896036" y="6054841"/>
              <a:ext cx="1836203" cy="1286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788024" y="4581128"/>
              <a:ext cx="0" cy="135675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788024" y="3438710"/>
              <a:ext cx="0" cy="70695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292080" y="2018457"/>
              <a:ext cx="1440160" cy="87687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436096" y="3356992"/>
              <a:ext cx="1512168" cy="23762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Goals &amp; work…</a:t>
            </a:r>
            <a:endParaRPr lang="en-GB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47" y="1556792"/>
            <a:ext cx="6812429" cy="45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Goals &amp; work…</a:t>
            </a:r>
            <a:endParaRPr lang="en-GB" sz="3600" dirty="0"/>
          </a:p>
        </p:txBody>
      </p:sp>
      <p:sp>
        <p:nvSpPr>
          <p:cNvPr id="3" name="Cloud Callout 2"/>
          <p:cNvSpPr/>
          <p:nvPr/>
        </p:nvSpPr>
        <p:spPr>
          <a:xfrm>
            <a:off x="3851920" y="903005"/>
            <a:ext cx="3672408" cy="2160240"/>
          </a:xfrm>
          <a:prstGeom prst="cloudCallout">
            <a:avLst>
              <a:gd name="adj1" fmla="val -97506"/>
              <a:gd name="adj2" fmla="val -120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“Work out what you love doing…”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39552" y="4448165"/>
            <a:ext cx="3672408" cy="2160240"/>
          </a:xfrm>
          <a:prstGeom prst="cloudCallout">
            <a:avLst>
              <a:gd name="adj1" fmla="val -33084"/>
              <a:gd name="adj2" fmla="val -121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“Grab all opportunities available to you”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9992" y="3368045"/>
            <a:ext cx="3672408" cy="2160240"/>
          </a:xfrm>
          <a:prstGeom prst="cloudCallout">
            <a:avLst>
              <a:gd name="adj1" fmla="val -109758"/>
              <a:gd name="adj2" fmla="val -792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“Think of the future…”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783154" cy="118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626469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Time to share…</a:t>
            </a:r>
            <a:endParaRPr lang="en-GB" sz="3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33" y="1367458"/>
            <a:ext cx="3932783" cy="24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22762" y="5661248"/>
            <a:ext cx="752164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Goals &amp; work…</a:t>
            </a:r>
            <a:endParaRPr lang="en-GB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2762" y="4941168"/>
            <a:ext cx="752164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Don’t worry, be happy…</a:t>
            </a:r>
            <a:endParaRPr lang="en-GB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2762" y="4221088"/>
            <a:ext cx="752164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Confident balance…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534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626469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Time to share…</a:t>
            </a:r>
            <a:endParaRPr lang="en-GB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168030" cy="23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2762" y="5661248"/>
            <a:ext cx="752164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Goals &amp; work…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2762" y="4941168"/>
            <a:ext cx="752164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Don’t worry, be happy…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762" y="4221088"/>
            <a:ext cx="752164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Confident balance…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70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626469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What next?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49289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THANK YOU!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2574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The Survey – 67 respondents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77727" cy="46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8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Balancing caring, work &amp; study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19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respondents have a part-time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18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of these are also looking after children…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Fewer than </a:t>
            </a:r>
            <a:r>
              <a:rPr lang="en-GB" sz="2400" b="1" dirty="0" smtClean="0">
                <a:solidFill>
                  <a:srgbClr val="FF0000"/>
                </a:solidFill>
              </a:rPr>
              <a:t>20%</a:t>
            </a:r>
            <a:r>
              <a:rPr lang="en-GB" sz="2400" dirty="0" smtClean="0"/>
              <a:t> of respondents looking after children had no other commitments to work or further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Around </a:t>
            </a:r>
            <a:r>
              <a:rPr lang="en-GB" sz="2400" b="1" dirty="0" smtClean="0">
                <a:solidFill>
                  <a:srgbClr val="FF0000"/>
                </a:solidFill>
              </a:rPr>
              <a:t>15%</a:t>
            </a:r>
            <a:r>
              <a:rPr lang="en-GB" sz="2400" dirty="0" smtClean="0"/>
              <a:t> of respondents are currently caring for older relations.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About </a:t>
            </a:r>
            <a:r>
              <a:rPr lang="en-GB" sz="2400" b="1" dirty="0" smtClean="0">
                <a:solidFill>
                  <a:srgbClr val="FF0000"/>
                </a:solidFill>
              </a:rPr>
              <a:t>10%</a:t>
            </a:r>
            <a:r>
              <a:rPr lang="en-GB" sz="2400" dirty="0" smtClean="0"/>
              <a:t> of respondents are involved in Further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89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“I </a:t>
            </a:r>
            <a:r>
              <a:rPr lang="en-GB" sz="3200" b="1" dirty="0"/>
              <a:t>chose my current job / role to improve my work / life balance</a:t>
            </a:r>
            <a:r>
              <a:rPr lang="en-GB" sz="3200" b="1" dirty="0" smtClean="0"/>
              <a:t>.”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43789" y="5840317"/>
            <a:ext cx="747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 – Strongly Disagree     3 – Neutral      5 – Strongly Agree</a:t>
            </a:r>
            <a:endParaRPr lang="en-GB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5" y="1412776"/>
            <a:ext cx="8543974" cy="419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“</a:t>
            </a:r>
            <a:r>
              <a:rPr lang="en-GB" sz="2800" b="1" dirty="0"/>
              <a:t>I currently have enough time and space to pursue my personal interests and passions</a:t>
            </a:r>
            <a:r>
              <a:rPr lang="en-GB" sz="2800" b="1" dirty="0" smtClean="0"/>
              <a:t>.</a:t>
            </a:r>
            <a:r>
              <a:rPr lang="en-GB" sz="3200" b="1" dirty="0" smtClean="0"/>
              <a:t>”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43789" y="5840317"/>
            <a:ext cx="747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 – Strongly Disagree     3 – Neutral      5 – Strongly Agree</a:t>
            </a:r>
            <a:endParaRPr lang="en-GB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5" y="1366223"/>
            <a:ext cx="8543974" cy="422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15" y="1703462"/>
            <a:ext cx="1601637" cy="122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“</a:t>
            </a:r>
            <a:r>
              <a:rPr lang="en-GB" sz="3200" b="1" dirty="0"/>
              <a:t>I have had to work harder than my male counterparts</a:t>
            </a:r>
            <a:r>
              <a:rPr lang="en-GB" sz="3600" b="1" dirty="0" smtClean="0"/>
              <a:t>.”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43789" y="5840317"/>
            <a:ext cx="747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 – Strongly Disagree     3 – Neutral      5 – Strongly Agree</a:t>
            </a:r>
            <a:endParaRPr lang="en-GB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5" y="1366223"/>
            <a:ext cx="8543974" cy="422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35137"/>
            <a:ext cx="2523344" cy="1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Looking back…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43789" y="5840317"/>
            <a:ext cx="747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 – Strongly Disagree     3 – Neutral      5 – Strongly Agree</a:t>
            </a:r>
            <a:endParaRPr lang="en-GB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5" y="1366223"/>
            <a:ext cx="8543974" cy="422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Confident balance…</a:t>
            </a:r>
            <a:endParaRPr lang="en-GB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24206"/>
            <a:ext cx="5328592" cy="422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1646" cy="10527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Confident balance…</a:t>
            </a:r>
            <a:endParaRPr lang="en-GB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981660" cy="157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851920" y="903005"/>
            <a:ext cx="3672408" cy="2160240"/>
          </a:xfrm>
          <a:prstGeom prst="cloudCallout">
            <a:avLst>
              <a:gd name="adj1" fmla="val -97506"/>
              <a:gd name="adj2" fmla="val -120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“Be brave…”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39552" y="4448165"/>
            <a:ext cx="3672408" cy="2160240"/>
          </a:xfrm>
          <a:prstGeom prst="cloudCallout">
            <a:avLst>
              <a:gd name="adj1" fmla="val -33084"/>
              <a:gd name="adj2" fmla="val -121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“Be a present mother </a:t>
            </a:r>
            <a:r>
              <a:rPr lang="en-GB" sz="2800" u="sng" dirty="0" smtClean="0">
                <a:solidFill>
                  <a:schemeClr val="tx1"/>
                </a:solidFill>
              </a:rPr>
              <a:t>and</a:t>
            </a:r>
            <a:r>
              <a:rPr lang="en-GB" sz="2800" dirty="0" smtClean="0">
                <a:solidFill>
                  <a:schemeClr val="tx1"/>
                </a:solidFill>
              </a:rPr>
              <a:t> use your brain”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9992" y="3368045"/>
            <a:ext cx="3672408" cy="2160240"/>
          </a:xfrm>
          <a:prstGeom prst="cloudCallout">
            <a:avLst>
              <a:gd name="adj1" fmla="val -109758"/>
              <a:gd name="adj2" fmla="val -792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“There isn’t one right path”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353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Choice &amp; Balance</vt:lpstr>
      <vt:lpstr>The Survey – 67 respondents</vt:lpstr>
      <vt:lpstr>Balancing caring, work &amp; study</vt:lpstr>
      <vt:lpstr>“I chose my current job / role to improve my work / life balance.”</vt:lpstr>
      <vt:lpstr>“I currently have enough time and space to pursue my personal interests and passions.”</vt:lpstr>
      <vt:lpstr>“I have had to work harder than my male counterparts.”</vt:lpstr>
      <vt:lpstr>Looking back…</vt:lpstr>
      <vt:lpstr>Confident balance…</vt:lpstr>
      <vt:lpstr>Confident balance…</vt:lpstr>
      <vt:lpstr>Don’t worry, be happy…</vt:lpstr>
      <vt:lpstr>Don’t worry, be happy…</vt:lpstr>
      <vt:lpstr>Goals &amp; work…</vt:lpstr>
      <vt:lpstr>Goals &amp; work…</vt:lpstr>
      <vt:lpstr>Time to share…</vt:lpstr>
      <vt:lpstr>Time to share…</vt:lpstr>
      <vt:lpstr>What next?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&amp; Balance</dc:title>
  <dc:creator>Andy</dc:creator>
  <cp:lastModifiedBy>Andy</cp:lastModifiedBy>
  <cp:revision>10</cp:revision>
  <dcterms:created xsi:type="dcterms:W3CDTF">2015-07-03T17:34:28Z</dcterms:created>
  <dcterms:modified xsi:type="dcterms:W3CDTF">2015-07-03T19:18:38Z</dcterms:modified>
</cp:coreProperties>
</file>